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404664"/>
            <a:ext cx="7848872" cy="201622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i="1" dirty="0" smtClean="0">
              <a:solidFill>
                <a:srgbClr val="00B0F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0B0F0"/>
                </a:solidFill>
              </a:rPr>
              <a:t>Приглашаем  23 ноября 2023 года на концерт, посвященный Дню Матери!</a:t>
            </a:r>
          </a:p>
          <a:p>
            <a:pPr algn="ctr"/>
            <a:r>
              <a:rPr lang="ru-RU" sz="3600" b="1" i="1" dirty="0" smtClean="0">
                <a:solidFill>
                  <a:srgbClr val="00B0F0"/>
                </a:solidFill>
              </a:rPr>
              <a:t>Начало в 13.00 ч.</a:t>
            </a:r>
          </a:p>
          <a:p>
            <a:pPr algn="ctr"/>
            <a:endParaRPr lang="ru-RU" sz="3600" b="1" i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сергеев юрия\Desktop\103408_25032223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741682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899592" y="5805264"/>
            <a:ext cx="7704856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Администрация Ново-</a:t>
            </a:r>
            <a:r>
              <a:rPr lang="ru-RU" sz="2400" b="1" i="1" dirty="0" err="1" smtClean="0">
                <a:solidFill>
                  <a:srgbClr val="00B0F0"/>
                </a:solidFill>
              </a:rPr>
              <a:t>Эштебенькинской</a:t>
            </a:r>
            <a:r>
              <a:rPr lang="ru-RU" sz="2400" b="1" i="1" dirty="0" smtClean="0">
                <a:solidFill>
                  <a:srgbClr val="00B0F0"/>
                </a:solidFill>
              </a:rPr>
              <a:t> школы</a:t>
            </a:r>
            <a:endParaRPr lang="ru-RU" sz="24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304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1</cp:revision>
  <dcterms:created xsi:type="dcterms:W3CDTF">2023-11-22T08:29:50Z</dcterms:created>
  <dcterms:modified xsi:type="dcterms:W3CDTF">2023-11-22T08:37:17Z</dcterms:modified>
</cp:coreProperties>
</file>